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8A4E-424B-49E6-B1BC-ECB4AE75621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BBDF-F9D8-473E-B4B2-7FDC56849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146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8A4E-424B-49E6-B1BC-ECB4AE75621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BBDF-F9D8-473E-B4B2-7FDC56849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717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8A4E-424B-49E6-B1BC-ECB4AE75621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BBDF-F9D8-473E-B4B2-7FDC5684927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16475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8A4E-424B-49E6-B1BC-ECB4AE75621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BBDF-F9D8-473E-B4B2-7FDC56849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6776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8A4E-424B-49E6-B1BC-ECB4AE75621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BBDF-F9D8-473E-B4B2-7FDC5684927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26625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8A4E-424B-49E6-B1BC-ECB4AE75621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BBDF-F9D8-473E-B4B2-7FDC56849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5206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8A4E-424B-49E6-B1BC-ECB4AE75621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BBDF-F9D8-473E-B4B2-7FDC56849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42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8A4E-424B-49E6-B1BC-ECB4AE75621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BBDF-F9D8-473E-B4B2-7FDC56849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201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8A4E-424B-49E6-B1BC-ECB4AE75621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BBDF-F9D8-473E-B4B2-7FDC56849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345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8A4E-424B-49E6-B1BC-ECB4AE75621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BBDF-F9D8-473E-B4B2-7FDC56849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8A4E-424B-49E6-B1BC-ECB4AE75621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BBDF-F9D8-473E-B4B2-7FDC56849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8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8A4E-424B-49E6-B1BC-ECB4AE75621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BBDF-F9D8-473E-B4B2-7FDC56849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8A4E-424B-49E6-B1BC-ECB4AE75621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BBDF-F9D8-473E-B4B2-7FDC56849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978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8A4E-424B-49E6-B1BC-ECB4AE75621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BBDF-F9D8-473E-B4B2-7FDC56849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973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8A4E-424B-49E6-B1BC-ECB4AE75621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BBDF-F9D8-473E-B4B2-7FDC56849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695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8A4E-424B-49E6-B1BC-ECB4AE75621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BBDF-F9D8-473E-B4B2-7FDC56849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795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E8A4E-424B-49E6-B1BC-ECB4AE75621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D9ABBDF-F9D8-473E-B4B2-7FDC56849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921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beate.nilsen8@gmail.com" TargetMode="External"/><Relationship Id="rId13" Type="http://schemas.openxmlformats.org/officeDocument/2006/relationships/image" Target="../media/image1.png"/><Relationship Id="rId3" Type="http://schemas.openxmlformats.org/officeDocument/2006/relationships/hyperlink" Target="mailto:espenbergen@hotmail.com" TargetMode="External"/><Relationship Id="rId7" Type="http://schemas.openxmlformats.org/officeDocument/2006/relationships/hyperlink" Target="mailto:Alexander_87@hotmail.com" TargetMode="External"/><Relationship Id="rId12" Type="http://schemas.openxmlformats.org/officeDocument/2006/relationships/hyperlink" Target="mailto:lyngbo@rvn.handball.no" TargetMode="External"/><Relationship Id="rId2" Type="http://schemas.openxmlformats.org/officeDocument/2006/relationships/hyperlink" Target="mailto:maritameyer95@hotmail.no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arnesen_nina@hotmail.com" TargetMode="External"/><Relationship Id="rId11" Type="http://schemas.openxmlformats.org/officeDocument/2006/relationships/hyperlink" Target="mailto:bskjold79@gmail.com" TargetMode="External"/><Relationship Id="rId5" Type="http://schemas.openxmlformats.org/officeDocument/2006/relationships/hyperlink" Target="mailto:Beate.nilsen8@gmail.com" TargetMode="External"/><Relationship Id="rId10" Type="http://schemas.openxmlformats.org/officeDocument/2006/relationships/hyperlink" Target="mailto:stdl3434@gmail.com" TargetMode="External"/><Relationship Id="rId4" Type="http://schemas.openxmlformats.org/officeDocument/2006/relationships/hyperlink" Target="mailto:juliebol9@gmail.com" TargetMode="External"/><Relationship Id="rId9" Type="http://schemas.openxmlformats.org/officeDocument/2006/relationships/hyperlink" Target="mailto:redningsmann1@outlook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26DA574-3E53-1173-5B6E-623ED7E5D9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114812"/>
              </p:ext>
            </p:extLst>
          </p:nvPr>
        </p:nvGraphicFramePr>
        <p:xfrm>
          <a:off x="576943" y="259750"/>
          <a:ext cx="9318171" cy="6663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2916">
                  <a:extLst>
                    <a:ext uri="{9D8B030D-6E8A-4147-A177-3AD203B41FA5}">
                      <a16:colId xmlns:a16="http://schemas.microsoft.com/office/drawing/2014/main" val="1253864600"/>
                    </a:ext>
                  </a:extLst>
                </a:gridCol>
                <a:gridCol w="1431896">
                  <a:extLst>
                    <a:ext uri="{9D8B030D-6E8A-4147-A177-3AD203B41FA5}">
                      <a16:colId xmlns:a16="http://schemas.microsoft.com/office/drawing/2014/main" val="30763304"/>
                    </a:ext>
                  </a:extLst>
                </a:gridCol>
                <a:gridCol w="2245473">
                  <a:extLst>
                    <a:ext uri="{9D8B030D-6E8A-4147-A177-3AD203B41FA5}">
                      <a16:colId xmlns:a16="http://schemas.microsoft.com/office/drawing/2014/main" val="3557031424"/>
                    </a:ext>
                  </a:extLst>
                </a:gridCol>
                <a:gridCol w="2635990">
                  <a:extLst>
                    <a:ext uri="{9D8B030D-6E8A-4147-A177-3AD203B41FA5}">
                      <a16:colId xmlns:a16="http://schemas.microsoft.com/office/drawing/2014/main" val="1365092964"/>
                    </a:ext>
                  </a:extLst>
                </a:gridCol>
                <a:gridCol w="1431896">
                  <a:extLst>
                    <a:ext uri="{9D8B030D-6E8A-4147-A177-3AD203B41FA5}">
                      <a16:colId xmlns:a16="http://schemas.microsoft.com/office/drawing/2014/main" val="1798705760"/>
                    </a:ext>
                  </a:extLst>
                </a:gridCol>
              </a:tblGrid>
              <a:tr h="378882">
                <a:tc>
                  <a:txBody>
                    <a:bodyPr/>
                    <a:lstStyle/>
                    <a:p>
                      <a:r>
                        <a:rPr lang="nb-NO" dirty="0"/>
                        <a:t>LAG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ÅRSKULL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TRENERE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E-POST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TELEFON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69343"/>
                  </a:ext>
                </a:extLst>
              </a:tr>
              <a:tr h="688132">
                <a:tc>
                  <a:txBody>
                    <a:bodyPr/>
                    <a:lstStyle/>
                    <a:p>
                      <a:r>
                        <a:rPr lang="nb-NO" dirty="0"/>
                        <a:t>J/G 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2018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Marita Meyer Osa</a:t>
                      </a:r>
                    </a:p>
                    <a:p>
                      <a:r>
                        <a:rPr lang="en-US" sz="1400" dirty="0"/>
                        <a:t>Reidar Haugen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u="sng" baseline="0" dirty="0">
                          <a:solidFill>
                            <a:schemeClr val="tx1"/>
                          </a:solidFill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maritameyer95@hotmail.no</a:t>
                      </a:r>
                      <a:endParaRPr lang="nb-NO" sz="1400" u="sng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400" u="sng" baseline="0" dirty="0"/>
                        <a:t>Reidar.haugen@bergen.kommune.no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/>
                        <a:t>971 23 708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26239"/>
                  </a:ext>
                </a:extLst>
              </a:tr>
              <a:tr h="449880">
                <a:tc>
                  <a:txBody>
                    <a:bodyPr/>
                    <a:lstStyle/>
                    <a:p>
                      <a:r>
                        <a:rPr lang="nb-NO" dirty="0"/>
                        <a:t>G 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/>
                        <a:t>Espen Seeberg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espenbergen@hotmail.com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915 61 467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9253986"/>
                  </a:ext>
                </a:extLst>
              </a:tr>
              <a:tr h="487427">
                <a:tc>
                  <a:txBody>
                    <a:bodyPr/>
                    <a:lstStyle/>
                    <a:p>
                      <a:r>
                        <a:rPr lang="nb-NO" dirty="0"/>
                        <a:t>G 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/>
                        <a:t>Jon Stomperudhaugen</a:t>
                      </a:r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u="sng" dirty="0">
                          <a:solidFill>
                            <a:schemeClr val="tx1"/>
                          </a:solidFill>
                        </a:rPr>
                        <a:t>jonstomp@hotmail.com</a:t>
                      </a:r>
                      <a:endParaRPr lang="en-US" sz="1400" u="s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/>
                        <a:t>977 79 683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467912"/>
                  </a:ext>
                </a:extLst>
              </a:tr>
              <a:tr h="446809">
                <a:tc>
                  <a:txBody>
                    <a:bodyPr/>
                    <a:lstStyle/>
                    <a:p>
                      <a:r>
                        <a:rPr lang="nb-NO" dirty="0"/>
                        <a:t>J 8/9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2016 /2015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/>
                        <a:t>Julie Huus Bolstad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juliebol9@gmail.co</a:t>
                      </a:r>
                      <a:r>
                        <a:rPr lang="en-US" sz="1400" b="0" i="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endParaRPr lang="en-US" sz="1400" u="s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948 11 471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945742"/>
                  </a:ext>
                </a:extLst>
              </a:tr>
              <a:tr h="446809">
                <a:tc>
                  <a:txBody>
                    <a:bodyPr/>
                    <a:lstStyle/>
                    <a:p>
                      <a:r>
                        <a:rPr lang="en-US" dirty="0"/>
                        <a:t>G9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Beate </a:t>
                      </a:r>
                      <a:r>
                        <a:rPr lang="en-US" sz="1400" dirty="0" err="1"/>
                        <a:t>Hamlander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sng" dirty="0">
                          <a:solidFill>
                            <a:schemeClr val="tx1"/>
                          </a:solidFill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Beate.nilsen8@gmail.com</a:t>
                      </a:r>
                      <a:endParaRPr lang="en-US" sz="1400" u="s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416 76 848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527862"/>
                  </a:ext>
                </a:extLst>
              </a:tr>
              <a:tr h="430083">
                <a:tc>
                  <a:txBody>
                    <a:bodyPr/>
                    <a:lstStyle/>
                    <a:p>
                      <a:r>
                        <a:rPr lang="nb-NO" dirty="0"/>
                        <a:t>J 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2014 / 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baseline="0" dirty="0"/>
                        <a:t>Espen Seeberg</a:t>
                      </a:r>
                      <a:endParaRPr lang="en-US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u="sng" baseline="0" dirty="0"/>
                        <a:t>espenbergen@hotmail.com</a:t>
                      </a:r>
                      <a:endParaRPr lang="en-US" sz="1400" u="sng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baseline="0" dirty="0"/>
                        <a:t>915 61 467</a:t>
                      </a:r>
                      <a:endParaRPr lang="en-US" sz="1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063689"/>
                  </a:ext>
                </a:extLst>
              </a:tr>
              <a:tr h="413356">
                <a:tc>
                  <a:txBody>
                    <a:bodyPr/>
                    <a:lstStyle/>
                    <a:p>
                      <a:r>
                        <a:rPr lang="nb-NO" dirty="0"/>
                        <a:t>G 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2014 / 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baseline="0" dirty="0"/>
                        <a:t>Nina Arnesen </a:t>
                      </a:r>
                    </a:p>
                    <a:p>
                      <a:r>
                        <a:rPr lang="nb-NO" sz="1400" baseline="0" dirty="0"/>
                        <a:t>Alexander Larsen</a:t>
                      </a:r>
                      <a:endParaRPr lang="en-US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arnesen_nina@hotmail.com</a:t>
                      </a:r>
                      <a:endParaRPr lang="en-US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Alexander_87@hotmail.com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975 16 333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454 44 917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778977"/>
                  </a:ext>
                </a:extLst>
              </a:tr>
              <a:tr h="419160">
                <a:tc>
                  <a:txBody>
                    <a:bodyPr/>
                    <a:lstStyle/>
                    <a:p>
                      <a:r>
                        <a:rPr lang="nb-NO" dirty="0"/>
                        <a:t>J 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2012 / 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baseline="0" dirty="0"/>
                        <a:t>Beate Hamlander</a:t>
                      </a:r>
                      <a:endParaRPr lang="en-US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beate.nilsen8@gmail.com</a:t>
                      </a:r>
                      <a:endParaRPr lang="en-US" sz="14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/>
                        <a:t>416 76 848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0427028"/>
                  </a:ext>
                </a:extLst>
              </a:tr>
              <a:tr h="487427">
                <a:tc>
                  <a:txBody>
                    <a:bodyPr/>
                    <a:lstStyle/>
                    <a:p>
                      <a:r>
                        <a:rPr lang="nb-NO" dirty="0"/>
                        <a:t>G 13/14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2011 / 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baseline="0" dirty="0"/>
                        <a:t>John Arve Sandvik</a:t>
                      </a:r>
                    </a:p>
                    <a:p>
                      <a:r>
                        <a:rPr lang="nb-NO" sz="1400" baseline="0" dirty="0"/>
                        <a:t>Jan Stødle </a:t>
                      </a:r>
                      <a:endParaRPr lang="en-US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redningsmann1@outlook.com</a:t>
                      </a:r>
                      <a:endParaRPr lang="en-US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stdl3434@gmail.com</a:t>
                      </a:r>
                      <a:endParaRPr lang="en-US" sz="14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930 03 609</a:t>
                      </a:r>
                    </a:p>
                    <a:p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920 23 388</a:t>
                      </a:r>
                      <a:endParaRPr lang="en-US" sz="1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837447"/>
                  </a:ext>
                </a:extLst>
              </a:tr>
              <a:tr h="444419">
                <a:tc>
                  <a:txBody>
                    <a:bodyPr/>
                    <a:lstStyle/>
                    <a:p>
                      <a:r>
                        <a:rPr lang="nb-NO" dirty="0"/>
                        <a:t>J 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Nina </a:t>
                      </a:r>
                      <a:r>
                        <a:rPr lang="en-US" sz="1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Arnesen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arnesen_nina@hotmail.com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975 16 333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3215505"/>
                  </a:ext>
                </a:extLst>
              </a:tr>
              <a:tr h="450562">
                <a:tc>
                  <a:txBody>
                    <a:bodyPr/>
                    <a:lstStyle/>
                    <a:p>
                      <a:r>
                        <a:rPr lang="nb-NO" dirty="0"/>
                        <a:t>J 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Alexander Larsen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Alexander_87@hotmail.com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454 44 917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36715"/>
                  </a:ext>
                </a:extLst>
              </a:tr>
              <a:tr h="544771">
                <a:tc>
                  <a:txBody>
                    <a:bodyPr/>
                    <a:lstStyle/>
                    <a:p>
                      <a:r>
                        <a:rPr lang="nb-NO" sz="1800" dirty="0"/>
                        <a:t>DAMER 4.DIV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Fylt 16 år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>
                          <a:solidFill>
                            <a:schemeClr val="tx1"/>
                          </a:solidFill>
                        </a:rPr>
                        <a:t>Beate Skjold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bskjold79@gmail.com</a:t>
                      </a:r>
                      <a:endParaRPr lang="en-US" sz="1400" u="s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404 60 707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70183"/>
                  </a:ext>
                </a:extLst>
              </a:tr>
              <a:tr h="348845">
                <a:tc>
                  <a:txBody>
                    <a:bodyPr/>
                    <a:lstStyle/>
                    <a:p>
                      <a:r>
                        <a:rPr lang="nb-NO" dirty="0"/>
                        <a:t>STYRET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u="sng" dirty="0">
                          <a:solidFill>
                            <a:schemeClr val="tx1"/>
                          </a:solidFill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lyngbo@rvn.handball.no</a:t>
                      </a:r>
                      <a:endParaRPr lang="en-US" sz="1400" u="s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baseline="0" dirty="0"/>
                        <a:t>995 07 065</a:t>
                      </a:r>
                      <a:endParaRPr lang="en-US" sz="1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898392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89AF4AF-ACFE-0679-03F9-58D4CB4ACB92}"/>
              </a:ext>
            </a:extLst>
          </p:cNvPr>
          <p:cNvSpPr txBox="1"/>
          <p:nvPr/>
        </p:nvSpPr>
        <p:spPr>
          <a:xfrm>
            <a:off x="9895114" y="348342"/>
            <a:ext cx="229688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KONTAKT-PERSONER HÅNDBALL-GRUPPEN 2024-2025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 descr="A black and white logo&#10;&#10;Description automatically generated">
            <a:extLst>
              <a:ext uri="{FF2B5EF4-FFF2-40B4-BE49-F238E27FC236}">
                <a16:creationId xmlns:a16="http://schemas.microsoft.com/office/drawing/2014/main" id="{555BA048-898F-33B3-CFA9-EECE2F72580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981" y="5074342"/>
            <a:ext cx="2058570" cy="1621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0352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891</TotalTime>
  <Words>236</Words>
  <Application>Microsoft Office PowerPoint</Application>
  <PresentationFormat>Widescreen</PresentationFormat>
  <Paragraphs>77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Marita Brudeseth</dc:creator>
  <cp:lastModifiedBy>Marita Brudeseth</cp:lastModifiedBy>
  <cp:revision>2</cp:revision>
  <dcterms:created xsi:type="dcterms:W3CDTF">2024-08-23T15:06:42Z</dcterms:created>
  <dcterms:modified xsi:type="dcterms:W3CDTF">2025-01-09T13:41:47Z</dcterms:modified>
</cp:coreProperties>
</file>